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WBT3.eps" descr="id:21474865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2060848"/>
            <a:ext cx="5137899" cy="2138540"/>
          </a:xfrm>
          <a:prstGeom prst="rect">
            <a:avLst/>
          </a:prstGeom>
        </p:spPr>
      </p:pic>
      <p:pic>
        <p:nvPicPr>
          <p:cNvPr id="10" name="篇章导图.eps" descr="id:21474865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268760"/>
            <a:ext cx="1584176" cy="4320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465135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本文介绍了国潮这一在中国兴起的时尚潮流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阐述其发展历程、对不同群体的影响以及背后体现的文化自信。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18" y="849958"/>
            <a:ext cx="10581177" cy="13549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①Walking around the city,you will see girls wearing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underground or people wearing T-shirt with Chinese characters in the streets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trend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潮流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popular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guochao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China-Chic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Guochao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adds traditional Chinese culture into products,and it shows the rise of China’s native fashion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6286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②People started to know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guochao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2018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 that,the market was controlled by foreign companies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were few Chinese brands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win the market share,many Chinese brands followed the footsteps of these Western brands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2018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 sportswear brand Li-Ning made changes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introduced its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WuDao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collection to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collection not only looked fashionable,but also included traditional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quickly reached the big-time at home and abroad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it created amazing sales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7034"/>
            <a:ext cx="11485848" cy="42724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③Later,many Chinese brands,from food,drinks and clothing to mobile phones and cars,started to add Chinese culture into their products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the film and music industries tried their best to create Chinese styles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want our products to be the ones that young people would like to share,” they said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④These brands got what they wanted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Young people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converted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their interest from Western culture to 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guochao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step by step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accepted it with pleasure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What’s more,they started to develop interest in traditional Chinese art and literature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 they wear traditional clothes,practise Chinese calligraphy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书法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ea typeface="Times New Roman" panose="02020603050405020304" pitchFamily="18" charset="0"/>
              </a:rPr>
              <a:t>and play Chinese musical instruments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3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5396"/>
            <a:ext cx="11485848" cy="267970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⑤At the same time,people of different ages start to choose products “made in China”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a survey,68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Chinese people like Chinese brands better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them,62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 they are open to international brands,but local brands are still the first pick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⑥No matter how 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guochao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develops,there is one thing that won’t change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people’s confidence in our country’s development and culture is growing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converted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can be replaced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following word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changed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introduced</a:t>
            </a: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“from Western culture to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guochao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step by step”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可知，从西方文化到国潮，人们的兴趣发生了变化，所以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“converted”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，与选项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C“changed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structure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passage can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600325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2782838" y="241261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aw7.jpg" descr="id:21474995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39485"/>
            <a:ext cx="593725" cy="1875790"/>
          </a:xfrm>
          <a:prstGeom prst="rect">
            <a:avLst/>
          </a:prstGeom>
        </p:spPr>
      </p:pic>
      <p:pic>
        <p:nvPicPr>
          <p:cNvPr id="6" name="aw8.jpg" descr="id:21474995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3685" y="1505806"/>
            <a:ext cx="570594" cy="1803858"/>
          </a:xfrm>
          <a:prstGeom prst="rect">
            <a:avLst/>
          </a:prstGeom>
        </p:spPr>
      </p:pic>
      <p:pic>
        <p:nvPicPr>
          <p:cNvPr id="9" name="aw9.jpg" descr="id:21474995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98207" y="1558334"/>
            <a:ext cx="842645" cy="1751330"/>
          </a:xfrm>
          <a:prstGeom prst="rect">
            <a:avLst/>
          </a:prstGeom>
        </p:spPr>
      </p:pic>
      <p:pic>
        <p:nvPicPr>
          <p:cNvPr id="10" name="aw10.jpg" descr="id:21474995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08344" y="1475045"/>
            <a:ext cx="570865" cy="18046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724" y="902814"/>
            <a:ext cx="3542650" cy="384428"/>
          </a:xfrm>
          <a:prstGeom prst="rect">
            <a:avLst/>
          </a:prstGeom>
        </p:spPr>
      </p:pic>
      <p:sp>
        <p:nvSpPr>
          <p:cNvPr id="11" name="内容占位符 1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篇章结构题。通读全文可知，文章第一段引出了国潮这个概念，第二、三段讲国潮的初步发展，第四、五段讲了国潮的蓬勃发展，第六段总结国潮发展代表了中国人文化自信的提升，选项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的结构符合题意。故选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sentence can best be put at the end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2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3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4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5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13" y="920523"/>
            <a:ext cx="2999351" cy="36436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06489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推理判断题。文章第四段讲了年轻人开始热爱中国文化，他们穿汉服、练书法、弹中国乐器，而所给句子的主语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 of them”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也是指的这些年轻人，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“are working together to spread Chinese culture to people around the world”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指他们一起努力将中国文化传到全世界，句子放在第四段后面逻辑通顺。故选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31421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title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Guochao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New Fashion Trend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People’s Special Love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Good Points of Local Brands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Development of Chinese Brands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64" y="836712"/>
            <a:ext cx="3385193" cy="454030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347294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标题归纳题。通读全文可知，文章通篇围绕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国潮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展开，讲述其作为一种新兴潮流的兴起、发展及影响，选项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国潮，一种新时尚潮流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能准确概括文章主旨。故选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824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463</cp:revision>
  <dcterms:created xsi:type="dcterms:W3CDTF">2020-11-06T05:24:00Z</dcterms:created>
  <dcterms:modified xsi:type="dcterms:W3CDTF">2025-09-16T03:26:29Z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